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4" r:id="rId2"/>
    <p:sldId id="306" r:id="rId3"/>
    <p:sldId id="307" r:id="rId4"/>
    <p:sldId id="296" r:id="rId5"/>
    <p:sldId id="30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 autoAdjust="0"/>
    <p:restoredTop sz="87347" autoAdjust="0"/>
  </p:normalViewPr>
  <p:slideViewPr>
    <p:cSldViewPr snapToGrid="0">
      <p:cViewPr varScale="1">
        <p:scale>
          <a:sx n="59" d="100"/>
          <a:sy n="5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5965A29B-7B0C-4E6C-AF9D-AEB0F670EA82}"/>
    <pc:docChg chg="delSld modSld">
      <pc:chgData name="Jennie Kerwin" userId="89cc6116eb6c0dac" providerId="LiveId" clId="{5965A29B-7B0C-4E6C-AF9D-AEB0F670EA82}" dt="2020-04-22T11:20:48.176" v="27" actId="6549"/>
      <pc:docMkLst>
        <pc:docMk/>
      </pc:docMkLst>
      <pc:sldChg chg="del">
        <pc:chgData name="Jennie Kerwin" userId="89cc6116eb6c0dac" providerId="LiveId" clId="{5965A29B-7B0C-4E6C-AF9D-AEB0F670EA82}" dt="2020-04-22T11:18:13.451" v="19" actId="2696"/>
        <pc:sldMkLst>
          <pc:docMk/>
          <pc:sldMk cId="3262603198" sldId="280"/>
        </pc:sldMkLst>
      </pc:sldChg>
      <pc:sldChg chg="del">
        <pc:chgData name="Jennie Kerwin" userId="89cc6116eb6c0dac" providerId="LiveId" clId="{5965A29B-7B0C-4E6C-AF9D-AEB0F670EA82}" dt="2020-04-22T11:17:58.278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5965A29B-7B0C-4E6C-AF9D-AEB0F670EA82}" dt="2020-04-22T11:17:58.798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5965A29B-7B0C-4E6C-AF9D-AEB0F670EA82}" dt="2020-04-22T11:18:00.058" v="4" actId="2696"/>
        <pc:sldMkLst>
          <pc:docMk/>
          <pc:sldMk cId="499201509" sldId="286"/>
        </pc:sldMkLst>
      </pc:sldChg>
      <pc:sldChg chg="del">
        <pc:chgData name="Jennie Kerwin" userId="89cc6116eb6c0dac" providerId="LiveId" clId="{5965A29B-7B0C-4E6C-AF9D-AEB0F670EA82}" dt="2020-04-22T11:17:57.678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5965A29B-7B0C-4E6C-AF9D-AEB0F670EA82}" dt="2020-04-22T11:18:07.501" v="6" actId="2696"/>
        <pc:sldMkLst>
          <pc:docMk/>
          <pc:sldMk cId="2814342108" sldId="291"/>
        </pc:sldMkLst>
      </pc:sldChg>
      <pc:sldChg chg="del">
        <pc:chgData name="Jennie Kerwin" userId="89cc6116eb6c0dac" providerId="LiveId" clId="{5965A29B-7B0C-4E6C-AF9D-AEB0F670EA82}" dt="2020-04-22T11:18:13.011" v="18" actId="2696"/>
        <pc:sldMkLst>
          <pc:docMk/>
          <pc:sldMk cId="2314843034" sldId="292"/>
        </pc:sldMkLst>
      </pc:sldChg>
      <pc:sldChg chg="del">
        <pc:chgData name="Jennie Kerwin" userId="89cc6116eb6c0dac" providerId="LiveId" clId="{5965A29B-7B0C-4E6C-AF9D-AEB0F670EA82}" dt="2020-04-22T11:18:02.388" v="5" actId="2696"/>
        <pc:sldMkLst>
          <pc:docMk/>
          <pc:sldMk cId="4057514260" sldId="293"/>
        </pc:sldMkLst>
      </pc:sldChg>
      <pc:sldChg chg="del">
        <pc:chgData name="Jennie Kerwin" userId="89cc6116eb6c0dac" providerId="LiveId" clId="{5965A29B-7B0C-4E6C-AF9D-AEB0F670EA82}" dt="2020-04-22T11:18:07.751" v="7" actId="2696"/>
        <pc:sldMkLst>
          <pc:docMk/>
          <pc:sldMk cId="2519807276" sldId="294"/>
        </pc:sldMkLst>
      </pc:sldChg>
      <pc:sldChg chg="del">
        <pc:chgData name="Jennie Kerwin" userId="89cc6116eb6c0dac" providerId="LiveId" clId="{5965A29B-7B0C-4E6C-AF9D-AEB0F670EA82}" dt="2020-04-22T11:18:11.057" v="13" actId="2696"/>
        <pc:sldMkLst>
          <pc:docMk/>
          <pc:sldMk cId="2272839014" sldId="295"/>
        </pc:sldMkLst>
      </pc:sldChg>
      <pc:sldChg chg="modSp">
        <pc:chgData name="Jennie Kerwin" userId="89cc6116eb6c0dac" providerId="LiveId" clId="{5965A29B-7B0C-4E6C-AF9D-AEB0F670EA82}" dt="2020-04-22T11:20:48.176" v="27" actId="6549"/>
        <pc:sldMkLst>
          <pc:docMk/>
          <pc:sldMk cId="4178085043" sldId="296"/>
        </pc:sldMkLst>
        <pc:spChg chg="mod">
          <ac:chgData name="Jennie Kerwin" userId="89cc6116eb6c0dac" providerId="LiveId" clId="{5965A29B-7B0C-4E6C-AF9D-AEB0F670EA82}" dt="2020-04-22T11:20:48.176" v="27" actId="6549"/>
          <ac:spMkLst>
            <pc:docMk/>
            <pc:sldMk cId="4178085043" sldId="296"/>
            <ac:spMk id="12" creationId="{B69677ED-5C54-4353-B94F-C526DD00205C}"/>
          </ac:spMkLst>
        </pc:spChg>
        <pc:spChg chg="mod">
          <ac:chgData name="Jennie Kerwin" userId="89cc6116eb6c0dac" providerId="LiveId" clId="{5965A29B-7B0C-4E6C-AF9D-AEB0F670EA82}" dt="2020-04-22T11:19:51.893" v="21" actId="1035"/>
          <ac:spMkLst>
            <pc:docMk/>
            <pc:sldMk cId="4178085043" sldId="296"/>
            <ac:spMk id="66" creationId="{00000000-0000-0000-0000-000000000000}"/>
          </ac:spMkLst>
        </pc:spChg>
      </pc:sldChg>
      <pc:sldChg chg="del">
        <pc:chgData name="Jennie Kerwin" userId="89cc6116eb6c0dac" providerId="LiveId" clId="{5965A29B-7B0C-4E6C-AF9D-AEB0F670EA82}" dt="2020-04-22T11:18:08.683" v="8" actId="2696"/>
        <pc:sldMkLst>
          <pc:docMk/>
          <pc:sldMk cId="1964125827" sldId="297"/>
        </pc:sldMkLst>
      </pc:sldChg>
      <pc:sldChg chg="del">
        <pc:chgData name="Jennie Kerwin" userId="89cc6116eb6c0dac" providerId="LiveId" clId="{5965A29B-7B0C-4E6C-AF9D-AEB0F670EA82}" dt="2020-04-22T11:18:10.165" v="11" actId="2696"/>
        <pc:sldMkLst>
          <pc:docMk/>
          <pc:sldMk cId="447858821" sldId="298"/>
        </pc:sldMkLst>
      </pc:sldChg>
      <pc:sldChg chg="del">
        <pc:chgData name="Jennie Kerwin" userId="89cc6116eb6c0dac" providerId="LiveId" clId="{5965A29B-7B0C-4E6C-AF9D-AEB0F670EA82}" dt="2020-04-22T11:18:10.387" v="12" actId="2696"/>
        <pc:sldMkLst>
          <pc:docMk/>
          <pc:sldMk cId="3083382367" sldId="299"/>
        </pc:sldMkLst>
      </pc:sldChg>
      <pc:sldChg chg="del">
        <pc:chgData name="Jennie Kerwin" userId="89cc6116eb6c0dac" providerId="LiveId" clId="{5965A29B-7B0C-4E6C-AF9D-AEB0F670EA82}" dt="2020-04-22T11:18:11.431" v="14" actId="2696"/>
        <pc:sldMkLst>
          <pc:docMk/>
          <pc:sldMk cId="420091509" sldId="300"/>
        </pc:sldMkLst>
      </pc:sldChg>
      <pc:sldChg chg="del">
        <pc:chgData name="Jennie Kerwin" userId="89cc6116eb6c0dac" providerId="LiveId" clId="{5965A29B-7B0C-4E6C-AF9D-AEB0F670EA82}" dt="2020-04-22T11:18:12.601" v="17" actId="2696"/>
        <pc:sldMkLst>
          <pc:docMk/>
          <pc:sldMk cId="2755294589" sldId="302"/>
        </pc:sldMkLst>
      </pc:sldChg>
      <pc:sldChg chg="del">
        <pc:chgData name="Jennie Kerwin" userId="89cc6116eb6c0dac" providerId="LiveId" clId="{5965A29B-7B0C-4E6C-AF9D-AEB0F670EA82}" dt="2020-04-22T11:17:59.338" v="3" actId="2696"/>
        <pc:sldMkLst>
          <pc:docMk/>
          <pc:sldMk cId="2511409011" sldId="303"/>
        </pc:sldMkLst>
      </pc:sldChg>
      <pc:sldChg chg="modSp">
        <pc:chgData name="Jennie Kerwin" userId="89cc6116eb6c0dac" providerId="LiveId" clId="{5965A29B-7B0C-4E6C-AF9D-AEB0F670EA82}" dt="2020-04-22T11:20:34.600" v="24" actId="6549"/>
        <pc:sldMkLst>
          <pc:docMk/>
          <pc:sldMk cId="2209872717" sldId="304"/>
        </pc:sldMkLst>
        <pc:spChg chg="mod">
          <ac:chgData name="Jennie Kerwin" userId="89cc6116eb6c0dac" providerId="LiveId" clId="{5965A29B-7B0C-4E6C-AF9D-AEB0F670EA82}" dt="2020-04-22T11:20:34.600" v="24" actId="6549"/>
          <ac:spMkLst>
            <pc:docMk/>
            <pc:sldMk cId="2209872717" sldId="304"/>
            <ac:spMk id="12" creationId="{B69677ED-5C54-4353-B94F-C526DD00205C}"/>
          </ac:spMkLst>
        </pc:spChg>
      </pc:sldChg>
      <pc:sldChg chg="modSp">
        <pc:chgData name="Jennie Kerwin" userId="89cc6116eb6c0dac" providerId="LiveId" clId="{5965A29B-7B0C-4E6C-AF9D-AEB0F670EA82}" dt="2020-04-22T11:20:30.604" v="23" actId="6549"/>
        <pc:sldMkLst>
          <pc:docMk/>
          <pc:sldMk cId="2209872717" sldId="305"/>
        </pc:sldMkLst>
        <pc:spChg chg="mod">
          <ac:chgData name="Jennie Kerwin" userId="89cc6116eb6c0dac" providerId="LiveId" clId="{5965A29B-7B0C-4E6C-AF9D-AEB0F670EA82}" dt="2020-04-22T11:20:30.604" v="23" actId="6549"/>
          <ac:spMkLst>
            <pc:docMk/>
            <pc:sldMk cId="2209872717" sldId="305"/>
            <ac:spMk id="12" creationId="{B69677ED-5C54-4353-B94F-C526DD00205C}"/>
          </ac:spMkLst>
        </pc:spChg>
      </pc:sldChg>
      <pc:sldChg chg="modSp">
        <pc:chgData name="Jennie Kerwin" userId="89cc6116eb6c0dac" providerId="LiveId" clId="{5965A29B-7B0C-4E6C-AF9D-AEB0F670EA82}" dt="2020-04-22T11:20:38.438" v="25" actId="6549"/>
        <pc:sldMkLst>
          <pc:docMk/>
          <pc:sldMk cId="2757439919" sldId="306"/>
        </pc:sldMkLst>
        <pc:spChg chg="mod">
          <ac:chgData name="Jennie Kerwin" userId="89cc6116eb6c0dac" providerId="LiveId" clId="{5965A29B-7B0C-4E6C-AF9D-AEB0F670EA82}" dt="2020-04-22T11:20:38.438" v="25" actId="6549"/>
          <ac:spMkLst>
            <pc:docMk/>
            <pc:sldMk cId="2757439919" sldId="306"/>
            <ac:spMk id="12" creationId="{B69677ED-5C54-4353-B94F-C526DD00205C}"/>
          </ac:spMkLst>
        </pc:spChg>
      </pc:sldChg>
      <pc:sldChg chg="modSp">
        <pc:chgData name="Jennie Kerwin" userId="89cc6116eb6c0dac" providerId="LiveId" clId="{5965A29B-7B0C-4E6C-AF9D-AEB0F670EA82}" dt="2020-04-22T11:20:43.511" v="26" actId="6549"/>
        <pc:sldMkLst>
          <pc:docMk/>
          <pc:sldMk cId="1740488537" sldId="307"/>
        </pc:sldMkLst>
        <pc:spChg chg="mod">
          <ac:chgData name="Jennie Kerwin" userId="89cc6116eb6c0dac" providerId="LiveId" clId="{5965A29B-7B0C-4E6C-AF9D-AEB0F670EA82}" dt="2020-04-22T11:20:43.511" v="26" actId="6549"/>
          <ac:spMkLst>
            <pc:docMk/>
            <pc:sldMk cId="1740488537" sldId="307"/>
            <ac:spMk id="12" creationId="{B69677ED-5C54-4353-B94F-C526DD00205C}"/>
          </ac:spMkLst>
        </pc:spChg>
      </pc:sldChg>
      <pc:sldChg chg="del">
        <pc:chgData name="Jennie Kerwin" userId="89cc6116eb6c0dac" providerId="LiveId" clId="{5965A29B-7B0C-4E6C-AF9D-AEB0F670EA82}" dt="2020-04-22T11:20:25.159" v="22" actId="2696"/>
        <pc:sldMkLst>
          <pc:docMk/>
          <pc:sldMk cId="3384318916" sldId="308"/>
        </pc:sldMkLst>
      </pc:sldChg>
      <pc:sldChg chg="del">
        <pc:chgData name="Jennie Kerwin" userId="89cc6116eb6c0dac" providerId="LiveId" clId="{5965A29B-7B0C-4E6C-AF9D-AEB0F670EA82}" dt="2020-04-22T11:18:09.385" v="9" actId="2696"/>
        <pc:sldMkLst>
          <pc:docMk/>
          <pc:sldMk cId="2925855478" sldId="309"/>
        </pc:sldMkLst>
      </pc:sldChg>
      <pc:sldChg chg="del">
        <pc:chgData name="Jennie Kerwin" userId="89cc6116eb6c0dac" providerId="LiveId" clId="{5965A29B-7B0C-4E6C-AF9D-AEB0F670EA82}" dt="2020-04-22T11:18:09.945" v="10" actId="2696"/>
        <pc:sldMkLst>
          <pc:docMk/>
          <pc:sldMk cId="1921975774" sldId="310"/>
        </pc:sldMkLst>
      </pc:sldChg>
      <pc:sldChg chg="del">
        <pc:chgData name="Jennie Kerwin" userId="89cc6116eb6c0dac" providerId="LiveId" clId="{5965A29B-7B0C-4E6C-AF9D-AEB0F670EA82}" dt="2020-04-22T11:18:11.681" v="15" actId="2696"/>
        <pc:sldMkLst>
          <pc:docMk/>
          <pc:sldMk cId="3435500181" sldId="311"/>
        </pc:sldMkLst>
      </pc:sldChg>
      <pc:sldChg chg="del">
        <pc:chgData name="Jennie Kerwin" userId="89cc6116eb6c0dac" providerId="LiveId" clId="{5965A29B-7B0C-4E6C-AF9D-AEB0F670EA82}" dt="2020-04-22T11:18:14.291" v="20" actId="2696"/>
        <pc:sldMkLst>
          <pc:docMk/>
          <pc:sldMk cId="2328655400" sldId="312"/>
        </pc:sldMkLst>
      </pc:sldChg>
      <pc:sldChg chg="del">
        <pc:chgData name="Jennie Kerwin" userId="89cc6116eb6c0dac" providerId="LiveId" clId="{5965A29B-7B0C-4E6C-AF9D-AEB0F670EA82}" dt="2020-04-22T11:18:11.911" v="16" actId="2696"/>
        <pc:sldMkLst>
          <pc:docMk/>
          <pc:sldMk cId="4061716037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54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5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microsoft.com/office/2007/relationships/media" Target="../media/media8.m4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7025" y="846531"/>
            <a:ext cx="5040000" cy="4320000"/>
            <a:chOff x="3847025" y="846531"/>
            <a:chExt cx="5040000" cy="432000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47025" y="846531"/>
              <a:ext cx="504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32025" y="2621810"/>
              <a:ext cx="470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2" y="138645"/>
            <a:ext cx="850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tables facts and place value to multiply multiples of 10 and 100 by 1-digit numbers.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1454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402" y="969122"/>
            <a:ext cx="3649373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around the number dial in </a:t>
            </a:r>
            <a:r>
              <a:rPr lang="en-GB" sz="2000" b="1" dirty="0">
                <a:solidFill>
                  <a:srgbClr val="FF0000"/>
                </a:solidFill>
              </a:rPr>
              <a:t>3s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6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0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4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8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4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000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47025" y="842832"/>
            <a:ext cx="5040000" cy="4320000"/>
            <a:chOff x="3847025" y="846531"/>
            <a:chExt cx="5040000" cy="4320000"/>
          </a:xfrm>
        </p:grpSpPr>
        <p:pic>
          <p:nvPicPr>
            <p:cNvPr id="33" name="Picture 2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47025" y="846531"/>
              <a:ext cx="5040000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012000" y="2621810"/>
              <a:ext cx="75533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30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32000" y="860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48000" y="1508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72000" y="2768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6000" y="3992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120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00" y="4640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150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64000" y="4640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180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0000" y="3992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96000" y="2768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84000" y="1508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270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4000" y="860301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300</a:t>
            </a:r>
          </a:p>
        </p:txBody>
      </p:sp>
      <p:sp>
        <p:nvSpPr>
          <p:cNvPr id="4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402" y="2342126"/>
            <a:ext cx="3649373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let’s try </a:t>
            </a:r>
            <a:r>
              <a:rPr lang="en-GB" sz="2000" b="1" dirty="0">
                <a:solidFill>
                  <a:srgbClr val="FF0000"/>
                </a:solidFill>
              </a:rPr>
              <a:t>30s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4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97652" y="3429001"/>
            <a:ext cx="3649373" cy="89920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was the same? What was different?</a:t>
            </a:r>
          </a:p>
        </p:txBody>
      </p: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0981" y="5101967"/>
            <a:ext cx="3649373" cy="72897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times bigger are the 30s?</a:t>
            </a:r>
          </a:p>
        </p:txBody>
      </p:sp>
      <p:pic>
        <p:nvPicPr>
          <p:cNvPr id="5" name="Intro.">
            <a:hlinkClick r:id="" action="ppaction://media"/>
            <a:extLst>
              <a:ext uri="{FF2B5EF4-FFF2-40B4-BE49-F238E27FC236}">
                <a16:creationId xmlns:a16="http://schemas.microsoft.com/office/drawing/2014/main" id="{82126CBB-B47A-4749-B44A-AFC79C25B4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8" end="19910.3106"/>
                  <p14:fade in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145971" y="250701"/>
            <a:ext cx="609600" cy="609600"/>
          </a:xfrm>
          <a:prstGeom prst="rect">
            <a:avLst/>
          </a:prstGeom>
        </p:spPr>
      </p:pic>
      <p:pic>
        <p:nvPicPr>
          <p:cNvPr id="48" name="Intro.">
            <a:hlinkClick r:id="" action="ppaction://media"/>
            <a:extLst>
              <a:ext uri="{FF2B5EF4-FFF2-40B4-BE49-F238E27FC236}">
                <a16:creationId xmlns:a16="http://schemas.microsoft.com/office/drawing/2014/main" id="{F1157262-2177-4AA5-ADDA-90CADD11D1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992" end="681.3106"/>
                  <p14:fade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287427" y="1360366"/>
            <a:ext cx="609600" cy="609600"/>
          </a:xfrm>
          <a:prstGeom prst="rect">
            <a:avLst/>
          </a:prstGeom>
        </p:spPr>
      </p:pic>
      <p:pic>
        <p:nvPicPr>
          <p:cNvPr id="19" name="2">
            <a:hlinkClick r:id="" action="ppaction://media"/>
            <a:extLst>
              <a:ext uri="{FF2B5EF4-FFF2-40B4-BE49-F238E27FC236}">
                <a16:creationId xmlns:a16="http://schemas.microsoft.com/office/drawing/2014/main" id="{27731EF9-6C55-4FFF-8D74-683074CC21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00"/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3776" y="481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36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2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185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975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257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/>
      <p:bldP spid="7" grpId="0" animBg="1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7025" y="846531"/>
            <a:ext cx="5040000" cy="4320000"/>
            <a:chOff x="3847025" y="846531"/>
            <a:chExt cx="5040000" cy="432000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47025" y="846531"/>
              <a:ext cx="504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32025" y="2621810"/>
              <a:ext cx="470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2" y="138645"/>
            <a:ext cx="832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tables facts and place value to multiply multiples of 10 and 100 by 1-digit numbers.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1454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402" y="969122"/>
            <a:ext cx="3649373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around the number dial in </a:t>
            </a:r>
            <a:r>
              <a:rPr lang="en-GB" sz="2000" b="1" dirty="0">
                <a:solidFill>
                  <a:srgbClr val="FF0000"/>
                </a:solidFill>
              </a:rPr>
              <a:t>6s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4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8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4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8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4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54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000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47025" y="842400"/>
            <a:ext cx="5040000" cy="4320000"/>
            <a:chOff x="3847025" y="846531"/>
            <a:chExt cx="5040000" cy="4320000"/>
          </a:xfrm>
        </p:grpSpPr>
        <p:pic>
          <p:nvPicPr>
            <p:cNvPr id="33" name="Picture 2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47025" y="846531"/>
              <a:ext cx="5040000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012000" y="2621810"/>
              <a:ext cx="75533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60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32000" y="863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76000" y="1511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00000" y="2771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180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6000" y="3995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00" y="4643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64000" y="4643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360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0000" y="3995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96000" y="2771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480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84000" y="1511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540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4000" y="863999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600</a:t>
            </a:r>
          </a:p>
        </p:txBody>
      </p:sp>
      <p:sp>
        <p:nvSpPr>
          <p:cNvPr id="4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402" y="2342126"/>
            <a:ext cx="3355174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>
                <a:solidFill>
                  <a:srgbClr val="253746"/>
                </a:solidFill>
              </a:rPr>
              <a:t>Now let’s try </a:t>
            </a:r>
            <a:r>
              <a:rPr lang="en-GB" sz="2000" b="1" dirty="0">
                <a:solidFill>
                  <a:srgbClr val="FF0000"/>
                </a:solidFill>
              </a:rPr>
              <a:t>60s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42352" y="3387120"/>
            <a:ext cx="3369469" cy="839711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times bigger are the 60s?</a:t>
            </a:r>
          </a:p>
        </p:txBody>
      </p:sp>
      <p:sp>
        <p:nvSpPr>
          <p:cNvPr id="4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3380" y="4644000"/>
            <a:ext cx="3369469" cy="141389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you know the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6 times table, you can use place value to create the 60s!</a:t>
            </a:r>
          </a:p>
        </p:txBody>
      </p:sp>
      <p:pic>
        <p:nvPicPr>
          <p:cNvPr id="5" name="60x2">
            <a:hlinkClick r:id="" action="ppaction://media"/>
            <a:extLst>
              <a:ext uri="{FF2B5EF4-FFF2-40B4-BE49-F238E27FC236}">
                <a16:creationId xmlns:a16="http://schemas.microsoft.com/office/drawing/2014/main" id="{3C26A471-2115-483E-89E8-9ED5380E86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4" end="913.122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2400" y="294815"/>
            <a:ext cx="609600" cy="609600"/>
          </a:xfrm>
          <a:prstGeom prst="rect">
            <a:avLst/>
          </a:prstGeom>
        </p:spPr>
      </p:pic>
      <p:pic>
        <p:nvPicPr>
          <p:cNvPr id="19" name="60x5">
            <a:hlinkClick r:id="" action="ppaction://media"/>
            <a:extLst>
              <a:ext uri="{FF2B5EF4-FFF2-40B4-BE49-F238E27FC236}">
                <a16:creationId xmlns:a16="http://schemas.microsoft.com/office/drawing/2014/main" id="{351481B0-3AA8-442F-B84D-B5B20D417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945" end="435.154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2400" y="1964441"/>
            <a:ext cx="609600" cy="609600"/>
          </a:xfrm>
          <a:prstGeom prst="rect">
            <a:avLst/>
          </a:prstGeom>
        </p:spPr>
      </p:pic>
      <p:pic>
        <p:nvPicPr>
          <p:cNvPr id="20" name="6x9">
            <a:hlinkClick r:id="" action="ppaction://media"/>
            <a:extLst>
              <a:ext uri="{FF2B5EF4-FFF2-40B4-BE49-F238E27FC236}">
                <a16:creationId xmlns:a16="http://schemas.microsoft.com/office/drawing/2014/main" id="{FA40C14E-73BE-4346-BC5B-8E3A5B2F64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08" end="1139.505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50992" y="3197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6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02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57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7025" y="846531"/>
            <a:ext cx="5040000" cy="4320000"/>
            <a:chOff x="3847025" y="846531"/>
            <a:chExt cx="5040000" cy="432000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47025" y="846531"/>
              <a:ext cx="504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32025" y="2621810"/>
              <a:ext cx="470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2" y="138645"/>
            <a:ext cx="843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tables facts and place value to multiply multiples of 10 and 100 by 1-digit numbers.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1454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402" y="969122"/>
            <a:ext cx="3649373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around the number dial in </a:t>
            </a:r>
            <a:r>
              <a:rPr lang="en-GB" sz="2000" b="1" dirty="0">
                <a:solidFill>
                  <a:srgbClr val="FF0000"/>
                </a:solidFill>
              </a:rPr>
              <a:t>8s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4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8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4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2000" y="464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8000" y="3996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56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4000" y="277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000" y="1512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72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000" y="864000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80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47025" y="842832"/>
            <a:ext cx="5040000" cy="4320000"/>
            <a:chOff x="3824383" y="829823"/>
            <a:chExt cx="5040000" cy="4320000"/>
          </a:xfrm>
        </p:grpSpPr>
        <p:pic>
          <p:nvPicPr>
            <p:cNvPr id="33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t="5746" r="24182" b="15913"/>
            <a:stretch/>
          </p:blipFill>
          <p:spPr bwMode="auto">
            <a:xfrm>
              <a:off x="3824383" y="829823"/>
              <a:ext cx="5040000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012000" y="2621810"/>
              <a:ext cx="75533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4400" b="1" dirty="0">
                  <a:solidFill>
                    <a:schemeClr val="tx2"/>
                  </a:solidFill>
                </a:rPr>
                <a:t>80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32000" y="828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80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76000" y="1476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160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00000" y="2736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240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6000" y="3960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320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00" y="4608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64000" y="4608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480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0000" y="3960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560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96000" y="2736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640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84000" y="1476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720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4000" y="828862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800</a:t>
            </a:r>
          </a:p>
        </p:txBody>
      </p:sp>
      <p:sp>
        <p:nvSpPr>
          <p:cNvPr id="4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97653" y="2107595"/>
            <a:ext cx="3250398" cy="6644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>
                <a:solidFill>
                  <a:srgbClr val="253746"/>
                </a:solidFill>
              </a:rPr>
              <a:t>Now let’s try </a:t>
            </a:r>
            <a:r>
              <a:rPr lang="en-GB" sz="2000" b="1" dirty="0">
                <a:solidFill>
                  <a:srgbClr val="FF0000"/>
                </a:solidFill>
              </a:rPr>
              <a:t>80s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2306" y="3429001"/>
            <a:ext cx="3369469" cy="79783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times bigger are the 80s?</a:t>
            </a:r>
          </a:p>
        </p:txBody>
      </p:sp>
      <p:sp>
        <p:nvSpPr>
          <p:cNvPr id="4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7556" y="4702949"/>
            <a:ext cx="3369469" cy="141389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you know the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8 times table, you can use place value to create the 80s!</a:t>
            </a:r>
          </a:p>
        </p:txBody>
      </p:sp>
    </p:spTree>
    <p:extLst>
      <p:ext uri="{BB962C8B-B14F-4D97-AF65-F5344CB8AC3E}">
        <p14:creationId xmlns:p14="http://schemas.microsoft.com/office/powerpoint/2010/main" val="17404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52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tables facts and place value to multiply multiples of 10 and 100 by 1-digit numbers.</a:t>
            </a:r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802741" y="2380507"/>
            <a:ext cx="3499152" cy="784014"/>
          </a:xfrm>
          <a:prstGeom prst="wedgeEllipseCallout">
            <a:avLst>
              <a:gd name="adj1" fmla="val -51025"/>
              <a:gd name="adj2" fmla="val 7727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in </a:t>
            </a:r>
            <a:r>
              <a:rPr lang="en-GB" sz="2000" b="1" dirty="0">
                <a:solidFill>
                  <a:srgbClr val="FF0000"/>
                </a:solidFill>
              </a:rPr>
              <a:t>9s</a:t>
            </a:r>
            <a:r>
              <a:rPr lang="en-GB" sz="2000" b="1" dirty="0">
                <a:solidFill>
                  <a:srgbClr val="253746"/>
                </a:solidFill>
              </a:rPr>
              <a:t> on the counting stick.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89678"/>
              </p:ext>
            </p:extLst>
          </p:nvPr>
        </p:nvGraphicFramePr>
        <p:xfrm>
          <a:off x="355663" y="975140"/>
          <a:ext cx="8127996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73156" y="13811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33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02641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01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70641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54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33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63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17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1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81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85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69156" y="1381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81156" y="138115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108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A1C682-9E98-452D-A7CB-5757D85F189B}"/>
              </a:ext>
            </a:extLst>
          </p:cNvPr>
          <p:cNvSpPr txBox="1"/>
          <p:nvPr/>
        </p:nvSpPr>
        <p:spPr>
          <a:xfrm>
            <a:off x="206078" y="137985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8235" y="137985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20235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180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68235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270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37720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36235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450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05720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540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68235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630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2235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31380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810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15380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99380" y="137985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990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11380" y="137985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1080</a:t>
            </a:r>
          </a:p>
        </p:txBody>
      </p: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05408" y="2406930"/>
            <a:ext cx="3499152" cy="784014"/>
          </a:xfrm>
          <a:prstGeom prst="wedgeEllipseCallout">
            <a:avLst>
              <a:gd name="adj1" fmla="val 58169"/>
              <a:gd name="adj2" fmla="val -4143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let’s try it in </a:t>
            </a:r>
            <a:r>
              <a:rPr lang="en-GB" sz="2000" b="1" dirty="0">
                <a:solidFill>
                  <a:srgbClr val="FF0000"/>
                </a:solidFill>
              </a:rPr>
              <a:t>90s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9078" y="137169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01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1800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49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2700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18563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3600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17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4500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86563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5400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49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6300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33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7200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17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8100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01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9000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85078" y="13716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9900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038317" y="1372768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10,800</a:t>
            </a:r>
          </a:p>
        </p:txBody>
      </p:sp>
      <p:sp>
        <p:nvSpPr>
          <p:cNvPr id="6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69944" y="3716861"/>
            <a:ext cx="3775563" cy="784014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let’s try it in </a:t>
            </a:r>
            <a:r>
              <a:rPr lang="en-GB" sz="2000" b="1" dirty="0">
                <a:solidFill>
                  <a:srgbClr val="FF0000"/>
                </a:solidFill>
              </a:rPr>
              <a:t>900s</a:t>
            </a:r>
            <a:r>
              <a:rPr lang="en-GB" sz="2000" b="1" dirty="0">
                <a:solidFill>
                  <a:srgbClr val="253746"/>
                </a:solidFill>
              </a:rPr>
              <a:t>!</a:t>
            </a:r>
          </a:p>
        </p:txBody>
      </p:sp>
      <p:sp>
        <p:nvSpPr>
          <p:cNvPr id="6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170641" y="3605004"/>
            <a:ext cx="4622229" cy="1381125"/>
          </a:xfrm>
          <a:prstGeom prst="wedgeEllipseCallout">
            <a:avLst>
              <a:gd name="adj1" fmla="val -42039"/>
              <a:gd name="adj2" fmla="val 8974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you know the </a:t>
            </a:r>
            <a:r>
              <a:rPr lang="en-GB" sz="2000" b="1" dirty="0">
                <a:solidFill>
                  <a:srgbClr val="FF0000"/>
                </a:solidFill>
              </a:rPr>
              <a:t>9 times table </a:t>
            </a:r>
            <a:r>
              <a:rPr lang="en-GB" sz="2000" b="1" dirty="0">
                <a:solidFill>
                  <a:srgbClr val="253746"/>
                </a:solidFill>
              </a:rPr>
              <a:t>you can use </a:t>
            </a:r>
            <a:r>
              <a:rPr lang="en-GB" sz="2000" b="1" dirty="0">
                <a:solidFill>
                  <a:srgbClr val="FF0000"/>
                </a:solidFill>
              </a:rPr>
              <a:t>place value </a:t>
            </a:r>
            <a:r>
              <a:rPr lang="en-GB" sz="2000" b="1" dirty="0">
                <a:solidFill>
                  <a:srgbClr val="253746"/>
                </a:solidFill>
              </a:rPr>
              <a:t>to find the </a:t>
            </a:r>
            <a:r>
              <a:rPr lang="en-GB" sz="2000" b="1" dirty="0">
                <a:solidFill>
                  <a:srgbClr val="FF0000"/>
                </a:solidFill>
              </a:rPr>
              <a:t>90s</a:t>
            </a:r>
            <a:r>
              <a:rPr lang="en-GB" sz="2000" b="1" dirty="0">
                <a:solidFill>
                  <a:srgbClr val="253746"/>
                </a:solidFill>
              </a:rPr>
              <a:t> and </a:t>
            </a:r>
            <a:r>
              <a:rPr lang="en-GB" sz="2000" b="1" dirty="0">
                <a:solidFill>
                  <a:srgbClr val="FF0000"/>
                </a:solidFill>
              </a:rPr>
              <a:t>900s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26E4DEB6-C309-4B50-B9D3-4B0815D200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0" end="2586.140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1714" y="541731"/>
            <a:ext cx="609600" cy="609600"/>
          </a:xfrm>
          <a:prstGeom prst="rect">
            <a:avLst/>
          </a:prstGeom>
        </p:spPr>
      </p:pic>
      <p:pic>
        <p:nvPicPr>
          <p:cNvPr id="4" name="90x2">
            <a:hlinkClick r:id="" action="ppaction://media"/>
            <a:extLst>
              <a:ext uri="{FF2B5EF4-FFF2-40B4-BE49-F238E27FC236}">
                <a16:creationId xmlns:a16="http://schemas.microsoft.com/office/drawing/2014/main" id="{70A7594D-9AF9-465E-8303-8D4EFB0146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704" end="2060.82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6859" y="1596234"/>
            <a:ext cx="609600" cy="609600"/>
          </a:xfrm>
          <a:prstGeom prst="rect">
            <a:avLst/>
          </a:prstGeom>
        </p:spPr>
      </p:pic>
      <p:pic>
        <p:nvPicPr>
          <p:cNvPr id="5" name="100s">
            <a:hlinkClick r:id="" action="ppaction://media"/>
            <a:extLst>
              <a:ext uri="{FF2B5EF4-FFF2-40B4-BE49-F238E27FC236}">
                <a16:creationId xmlns:a16="http://schemas.microsoft.com/office/drawing/2014/main" id="{6B356375-5150-4C69-B278-A30A35B97C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35137.129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1314" y="3164521"/>
            <a:ext cx="609600" cy="609600"/>
          </a:xfrm>
          <a:prstGeom prst="rect">
            <a:avLst/>
          </a:prstGeom>
        </p:spPr>
      </p:pic>
      <p:pic>
        <p:nvPicPr>
          <p:cNvPr id="69" name="100s">
            <a:hlinkClick r:id="" action="ppaction://media"/>
            <a:extLst>
              <a:ext uri="{FF2B5EF4-FFF2-40B4-BE49-F238E27FC236}">
                <a16:creationId xmlns:a16="http://schemas.microsoft.com/office/drawing/2014/main" id="{43E83E8B-D0C0-4613-A22B-2DD60A2AA7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2326" end="9837.1291999999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6459" y="4956966"/>
            <a:ext cx="609600" cy="609600"/>
          </a:xfrm>
          <a:prstGeom prst="rect">
            <a:avLst/>
          </a:prstGeom>
        </p:spPr>
      </p:pic>
      <p:pic>
        <p:nvPicPr>
          <p:cNvPr id="70" name="100s">
            <a:hlinkClick r:id="" action="ppaction://media"/>
            <a:extLst>
              <a:ext uri="{FF2B5EF4-FFF2-40B4-BE49-F238E27FC236}">
                <a16:creationId xmlns:a16="http://schemas.microsoft.com/office/drawing/2014/main" id="{098CEAB2-F5D5-4CC4-9EC6-F778658AB9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9411" end="1385.129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15540" y="5670772"/>
            <a:ext cx="609600" cy="609600"/>
          </a:xfrm>
          <a:prstGeom prst="rect">
            <a:avLst/>
          </a:prstGeom>
        </p:spPr>
      </p:pic>
      <p:pic>
        <p:nvPicPr>
          <p:cNvPr id="71" name="100s">
            <a:hlinkClick r:id="" action="ppaction://media"/>
            <a:extLst>
              <a:ext uri="{FF2B5EF4-FFF2-40B4-BE49-F238E27FC236}">
                <a16:creationId xmlns:a16="http://schemas.microsoft.com/office/drawing/2014/main" id="{D93189E6-9007-4D0F-ACC9-0D2271FFA4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721" end="29232.129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6459" y="4131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9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3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588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667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8037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27" grpId="0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47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tables facts and place value to multiply multiples of 10 and 100 by 1-digit numbers.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747395"/>
              </p:ext>
            </p:extLst>
          </p:nvPr>
        </p:nvGraphicFramePr>
        <p:xfrm>
          <a:off x="2666987" y="2040965"/>
          <a:ext cx="3600000" cy="16246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1000s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100s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10s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1s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883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8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6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6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8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8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8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6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8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0237" y="257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59085" y="799996"/>
            <a:ext cx="3499152" cy="1189318"/>
          </a:xfrm>
          <a:prstGeom prst="wedgeEllipseCallout">
            <a:avLst>
              <a:gd name="adj1" fmla="val -42159"/>
              <a:gd name="adj2" fmla="val 6967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see this happening on a place value grid…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58237" y="790517"/>
            <a:ext cx="3499152" cy="784014"/>
          </a:xfrm>
          <a:prstGeom prst="wedgeEllipseCallout">
            <a:avLst>
              <a:gd name="adj1" fmla="val 48837"/>
              <a:gd name="adj2" fmla="val 6478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2 × 9 = 18...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0186" y="3914054"/>
            <a:ext cx="3499152" cy="784014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2 × 90 = 180</a:t>
            </a:r>
          </a:p>
          <a:p>
            <a:pPr algn="ctr"/>
            <a:r>
              <a:rPr lang="en-GB" sz="2000" dirty="0">
                <a:solidFill>
                  <a:srgbClr val="253746"/>
                </a:solidFill>
              </a:rPr>
              <a:t>2 x 9 x 10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03842" y="3788167"/>
            <a:ext cx="3499152" cy="784014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2 × 900 = 1800</a:t>
            </a:r>
          </a:p>
          <a:p>
            <a:pPr algn="ctr"/>
            <a:r>
              <a:rPr lang="en-GB" sz="2000" dirty="0">
                <a:solidFill>
                  <a:srgbClr val="253746"/>
                </a:solidFill>
              </a:rPr>
              <a:t>2 x 9 x 100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39313" y="4846922"/>
            <a:ext cx="4716189" cy="1371600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When we multiply by 10 or  100, the </a:t>
            </a:r>
            <a:r>
              <a:rPr lang="en-GB" sz="2000" b="1" dirty="0">
                <a:solidFill>
                  <a:srgbClr val="FF0000"/>
                </a:solidFill>
              </a:rPr>
              <a:t>digits</a:t>
            </a:r>
            <a:r>
              <a:rPr lang="en-GB" sz="2000" b="1" dirty="0">
                <a:solidFill>
                  <a:srgbClr val="253746"/>
                </a:solidFill>
              </a:rPr>
              <a:t> move to the </a:t>
            </a:r>
            <a:r>
              <a:rPr lang="en-GB" sz="2000" b="1" dirty="0">
                <a:solidFill>
                  <a:srgbClr val="FF0000"/>
                </a:solidFill>
              </a:rPr>
              <a:t>left </a:t>
            </a:r>
            <a:r>
              <a:rPr lang="en-GB" sz="2000" b="1" dirty="0">
                <a:solidFill>
                  <a:srgbClr val="253746"/>
                </a:solidFill>
              </a:rPr>
              <a:t>and we use </a:t>
            </a:r>
            <a:r>
              <a:rPr lang="en-GB" sz="2000" b="1" dirty="0">
                <a:solidFill>
                  <a:srgbClr val="FF0000"/>
                </a:solidFill>
              </a:rPr>
              <a:t>0s </a:t>
            </a:r>
            <a:r>
              <a:rPr lang="en-GB" sz="2000" b="1" dirty="0">
                <a:solidFill>
                  <a:srgbClr val="253746"/>
                </a:solidFill>
              </a:rPr>
              <a:t>to hold the ‘empty’ place.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4" grpId="0"/>
      <p:bldP spid="14" grpId="1"/>
      <p:bldP spid="15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2432</TotalTime>
  <Words>439</Words>
  <Application>Microsoft Office PowerPoint</Application>
  <PresentationFormat>On-screen Show (4:3)</PresentationFormat>
  <Paragraphs>160</Paragraphs>
  <Slides>5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200</cp:revision>
  <dcterms:created xsi:type="dcterms:W3CDTF">2018-09-13T11:08:58Z</dcterms:created>
  <dcterms:modified xsi:type="dcterms:W3CDTF">2020-04-27T07:56:39Z</dcterms:modified>
</cp:coreProperties>
</file>